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Title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Oval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8EEB96-C538-4ECB-90DD-0032E9666699}" type="datetimeFigureOut">
              <a:rPr lang="en-US" smtClean="0"/>
              <a:pPr/>
              <a:t>5/3/2011</a:t>
            </a:fld>
            <a:endParaRPr lang="en-US" dirty="0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B7D8589-9A6A-4151-A7C0-72C2A4E3BCBD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8EEB96-C538-4ECB-90DD-0032E9666699}" type="datetimeFigureOut">
              <a:rPr lang="en-US" smtClean="0"/>
              <a:pPr/>
              <a:t>5/3/2011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7D8589-9A6A-4151-A7C0-72C2A4E3BCB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8EEB96-C538-4ECB-90DD-0032E9666699}" type="datetimeFigureOut">
              <a:rPr lang="en-US" smtClean="0"/>
              <a:pPr/>
              <a:t>5/3/2011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7D8589-9A6A-4151-A7C0-72C2A4E3BCB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E68EEB96-C538-4ECB-90DD-0032E9666699}" type="datetimeFigureOut">
              <a:rPr lang="en-US" smtClean="0"/>
              <a:pPr/>
              <a:t>5/3/2011</a:t>
            </a:fld>
            <a:endParaRPr lang="en-US" dirty="0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2B7D8589-9A6A-4151-A7C0-72C2A4E3BCBD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8EEB96-C538-4ECB-90DD-0032E9666699}" type="datetimeFigureOut">
              <a:rPr lang="en-US" smtClean="0"/>
              <a:pPr/>
              <a:t>5/3/2011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7D8589-9A6A-4151-A7C0-72C2A4E3BCBD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cxnSp>
        <p:nvCxnSpPr>
          <p:cNvPr id="7" name="Straight Connector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8EEB96-C538-4ECB-90DD-0032E9666699}" type="datetimeFigureOut">
              <a:rPr lang="en-US" smtClean="0"/>
              <a:pPr/>
              <a:t>5/3/2011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7D8589-9A6A-4151-A7C0-72C2A4E3BCBD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7D8589-9A6A-4151-A7C0-72C2A4E3BCBD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8EEB96-C538-4ECB-90DD-0032E9666699}" type="datetimeFigureOut">
              <a:rPr lang="en-US" smtClean="0"/>
              <a:pPr/>
              <a:t>5/3/2011</a:t>
            </a:fld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2" name="Content Placeholder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34" name="Content Placeholder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cxnSp>
        <p:nvCxnSpPr>
          <p:cNvPr id="10" name="Straight Connector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8EEB96-C538-4ECB-90DD-0032E9666699}" type="datetimeFigureOut">
              <a:rPr lang="en-US" smtClean="0"/>
              <a:pPr/>
              <a:t>5/3/2011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7D8589-9A6A-4151-A7C0-72C2A4E3BCBD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8EEB96-C538-4ECB-90DD-0032E9666699}" type="datetimeFigureOut">
              <a:rPr lang="en-US" smtClean="0"/>
              <a:pPr/>
              <a:t>5/3/2011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7D8589-9A6A-4151-A7C0-72C2A4E3BCB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Content Placeholder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1" name="Title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E68EEB96-C538-4ECB-90DD-0032E9666699}" type="datetimeFigureOut">
              <a:rPr lang="en-US" smtClean="0"/>
              <a:pPr/>
              <a:t>5/3/2011</a:t>
            </a:fld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2B7D8589-9A6A-4151-A7C0-72C2A4E3BCBD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en-US" dirty="0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8EEB96-C538-4ECB-90DD-0032E9666699}" type="datetimeFigureOut">
              <a:rPr lang="en-US" smtClean="0"/>
              <a:pPr/>
              <a:t>5/3/2011</a:t>
            </a:fld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B7D8589-9A6A-4151-A7C0-72C2A4E3BCBD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E68EEB96-C538-4ECB-90DD-0032E9666699}" type="datetimeFigureOut">
              <a:rPr lang="en-US" smtClean="0"/>
              <a:pPr/>
              <a:t>5/3/2011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2B7D8589-9A6A-4151-A7C0-72C2A4E3BCBD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History of Tariffs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Tariff of 1890 “McKinley Tariff” – highest tariff up to that point in US History – 48%.  Western and Southern politicians did not oppose in exchange for support of the Sherman Silver Purchase Act – government would buy Silver at market prices and issue notes that could be redeemed for gold or silver</a:t>
            </a:r>
            <a:r>
              <a:rPr lang="en-US" dirty="0" smtClean="0"/>
              <a:t>; (B. Harrison Administration)</a:t>
            </a:r>
          </a:p>
          <a:p>
            <a:pPr>
              <a:buNone/>
            </a:pPr>
            <a:r>
              <a:rPr lang="en-US" dirty="0" smtClean="0"/>
              <a:t>  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Post Civil War Tariffs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err="1" smtClean="0"/>
              <a:t>Fordney-McCumber</a:t>
            </a:r>
            <a:r>
              <a:rPr lang="en-US" dirty="0" smtClean="0"/>
              <a:t> Tariff 1922 – Empowered the President to adjust tariff rates; Tariff Commission created to advise President; (Harding Administration)</a:t>
            </a:r>
          </a:p>
          <a:p>
            <a:r>
              <a:rPr lang="en-US" dirty="0" smtClean="0"/>
              <a:t>Smoot-Hawley Tariff 1930 – raised US duties to an all time high; foreign retaliation; (Hoover Administration)</a:t>
            </a:r>
          </a:p>
          <a:p>
            <a:r>
              <a:rPr lang="en-US" dirty="0" smtClean="0"/>
              <a:t>Hull Trade Pacts 1934 – reciprocal treaties to reduce tariffs and to stimulate the economy during the depression. (FDR Administration)</a:t>
            </a:r>
          </a:p>
          <a:p>
            <a:r>
              <a:rPr lang="en-US" dirty="0" smtClean="0"/>
              <a:t>General Agreement on Tariffs and Trade – UN organization seeking to negotiate lower tariffs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Tariffs of the 1900’s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1963-1967  GATT talks to reduce tariffs between the US and Western European Countries. (LBJ Administration)</a:t>
            </a:r>
          </a:p>
          <a:p>
            <a:r>
              <a:rPr lang="en-US" dirty="0" smtClean="0"/>
              <a:t>1973-1979 GATT talks to reduce tariffs with Asian countries.  (Nixon, Ford, Carter Administrations)</a:t>
            </a:r>
          </a:p>
          <a:p>
            <a:r>
              <a:rPr lang="en-US" dirty="0" smtClean="0"/>
              <a:t>Trade Act of 1974 – President given the authority to reduce/end a tariff on products coming from a developing country (Ford Administration)</a:t>
            </a:r>
          </a:p>
          <a:p>
            <a:r>
              <a:rPr lang="en-US" dirty="0" smtClean="0"/>
              <a:t>North American Free Trade Agreement NAFTA – US, Canada, and Mexico end most trade barriers. (Clinton Administration.)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Tariffs of the 1900’s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A tariff is a tax levied by a government on imported goods. In some countries it also may be a tax on exported goods. A tariff also is called a </a:t>
            </a:r>
            <a:r>
              <a:rPr lang="en-US" sz="3600" i="1" dirty="0" smtClean="0"/>
              <a:t>customs duty</a:t>
            </a:r>
            <a:r>
              <a:rPr lang="en-US" sz="3600" dirty="0" smtClean="0"/>
              <a:t> or an </a:t>
            </a:r>
            <a:r>
              <a:rPr lang="en-US" sz="3600" i="1" dirty="0" smtClean="0"/>
              <a:t>impost</a:t>
            </a:r>
            <a:r>
              <a:rPr lang="en-US" sz="3600" dirty="0" smtClean="0"/>
              <a:t>. 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a tariff?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In general terms the purposes of a tariff are twofold: </a:t>
            </a:r>
          </a:p>
          <a:p>
            <a:r>
              <a:rPr lang="en-US" dirty="0" smtClean="0"/>
              <a:t>To supply revenue to the government. This was especially true in the early days of the United States when other forms of federal taxation had not been developed </a:t>
            </a:r>
          </a:p>
          <a:p>
            <a:r>
              <a:rPr lang="en-US" dirty="0" smtClean="0"/>
              <a:t>To protect domestic producers from foreign competition. Placing a tax on an imported foreign item would make a similar domestic item more competitive in price. Use of this form of tariff is called </a:t>
            </a:r>
            <a:r>
              <a:rPr lang="en-US" i="1" dirty="0" smtClean="0"/>
              <a:t>protectionism</a:t>
            </a:r>
            <a:r>
              <a:rPr lang="en-US" dirty="0" smtClean="0"/>
              <a:t>. The stock argument presented by protectionists is that such duties are needed only until there is an equalization of production costs between the U.S. and the foreign nation. 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the purpose of tariffs?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400" dirty="0" smtClean="0"/>
              <a:t>The United States Constitution gives Congress the power to collect duties but prohibits the imposition of export duties.</a:t>
            </a:r>
            <a:endParaRPr lang="en-US" sz="44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Authority to tax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Tariff of 1789 – created primarily to create a revenue stream for the new nation.  (Washington Administration)</a:t>
            </a:r>
            <a:endParaRPr lang="en-US" sz="36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Early Revenue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Tariff of 1816 – first protective tariff part of the American System; supported by Henry Clay and John C. Calhoun; opposed by cotton growers. (Madison Administration)</a:t>
            </a:r>
          </a:p>
          <a:p>
            <a:r>
              <a:rPr lang="en-US" dirty="0" smtClean="0"/>
              <a:t>Tariff of  1824 – increases the rate of the protective tariff; opposition in the South grows; (Monroe Administration)</a:t>
            </a:r>
          </a:p>
          <a:p>
            <a:r>
              <a:rPr lang="en-US" dirty="0" smtClean="0"/>
              <a:t>Tariff of 1828 (Tariff of Abominations) – higher protective tariffs to protect New England mills; Southerners outraged including Calhoun; Nullification Theory (JQ Adams Administration)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Protective Tariffs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Tariff of 1832 – reformed the tariff rates of 1828 back to the rates of the 1824 tariff; South nor Calhoun impressed; Nullification Crisis; (Jackson Administration)</a:t>
            </a:r>
          </a:p>
          <a:p>
            <a:r>
              <a:rPr lang="en-US" dirty="0" smtClean="0"/>
              <a:t>Tariff of 1833 – Clay compromise; gradual decline of rates until they reach 1816 levels; New England states opposed; (Jackson Administration)</a:t>
            </a:r>
          </a:p>
          <a:p>
            <a:r>
              <a:rPr lang="en-US" dirty="0" smtClean="0"/>
              <a:t>Tariff of 1842 – upward revision of rates due to economic depression – Panic of 1837 (Tyler Administration)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Protective Tariffs Continued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Tariff of 1846 (Walker Tariff) – Western farmers pushed for tariff reduction so they could sell grain abroad; moving the tariff towards revenue only not protectionism (Polk Administration)</a:t>
            </a:r>
          </a:p>
          <a:p>
            <a:r>
              <a:rPr lang="en-US" dirty="0" smtClean="0"/>
              <a:t>Tariff of 1857 – almost free trade status; North opposed (Buchanan Administration)</a:t>
            </a:r>
          </a:p>
          <a:p>
            <a:r>
              <a:rPr lang="en-US" dirty="0" smtClean="0"/>
              <a:t>1861-1865 Wartime Tariff Acts – steadily increased revenue to pay for the Civil War; South not represented in Congress so there was no opposition; (Buchanan and Lincoln Administrations) 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 Tariffs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Tariff of 1872 – reduced tariffs on some manufactured goods (Grant Administration)</a:t>
            </a:r>
          </a:p>
          <a:p>
            <a:r>
              <a:rPr lang="en-US" dirty="0" smtClean="0"/>
              <a:t>Tariff of 1875 – further reduced tariffs by 10% (Grant Administration)</a:t>
            </a:r>
          </a:p>
          <a:p>
            <a:r>
              <a:rPr lang="en-US" dirty="0" smtClean="0"/>
              <a:t>Tariff of 1883 “Mongrel Tariff” – Republicans abandoned reform; duties were lowered on some items but increased on most manufactured goods; opposed by western and southern farmers; supported by northern industrialist; (Arthur Administration) 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Post Civil War Tariffs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per">
  <a:themeElements>
    <a:clrScheme name="Paper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Paper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Paper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188</TotalTime>
  <Words>763</Words>
  <Application>Microsoft Office PowerPoint</Application>
  <PresentationFormat>On-screen Show (4:3)</PresentationFormat>
  <Paragraphs>40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Paper</vt:lpstr>
      <vt:lpstr>History of Tariffs </vt:lpstr>
      <vt:lpstr>What is a tariff?</vt:lpstr>
      <vt:lpstr>What is the purpose of tariffs?</vt:lpstr>
      <vt:lpstr>Authority to tax</vt:lpstr>
      <vt:lpstr>Early Revenue </vt:lpstr>
      <vt:lpstr>Protective Tariffs</vt:lpstr>
      <vt:lpstr>Protective Tariffs Continued</vt:lpstr>
      <vt:lpstr>US Tariffs</vt:lpstr>
      <vt:lpstr>Post Civil War Tariffs</vt:lpstr>
      <vt:lpstr>Post Civil War Tariffs</vt:lpstr>
      <vt:lpstr>Tariffs of the 1900’s</vt:lpstr>
      <vt:lpstr>Tariffs of the 1900’s</vt:lpstr>
    </vt:vector>
  </TitlesOfParts>
  <Company>GCPS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History of Tariffs</dc:title>
  <dc:creator>e199800344</dc:creator>
  <cp:lastModifiedBy>e199800344</cp:lastModifiedBy>
  <cp:revision>14</cp:revision>
  <dcterms:created xsi:type="dcterms:W3CDTF">2011-04-28T16:51:00Z</dcterms:created>
  <dcterms:modified xsi:type="dcterms:W3CDTF">2011-05-03T17:36:13Z</dcterms:modified>
</cp:coreProperties>
</file>